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02D38-3736-43CF-BCF3-AFDA4227E5A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6D374-6CCF-4300-93CC-CFF731E257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0" y="1371600"/>
            <a:ext cx="2133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Private Companies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(Major national and international Companies)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" y="3733800"/>
            <a:ext cx="21336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Federal agencies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810000" y="2438400"/>
            <a:ext cx="1981200" cy="12192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Prime Bio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1371600"/>
            <a:ext cx="19812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Product Development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71800" y="2133600"/>
            <a:ext cx="8382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895600" y="3352800"/>
            <a:ext cx="9144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791200" y="2286000"/>
            <a:ext cx="7620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629400" y="3429000"/>
            <a:ext cx="19812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Basic Research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791200" y="3352800"/>
            <a:ext cx="8382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Chemdoc User</dc:creator>
  <cp:lastModifiedBy>Chemdoc User</cp:lastModifiedBy>
  <cp:revision>3</cp:revision>
  <dcterms:created xsi:type="dcterms:W3CDTF">2015-08-27T21:09:19Z</dcterms:created>
  <dcterms:modified xsi:type="dcterms:W3CDTF">2015-08-27T21:50:53Z</dcterms:modified>
</cp:coreProperties>
</file>